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31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D6734-A45C-42C7-85C6-2639B16F99EC}" v="1" dt="2023-06-19T04:10:35.614"/>
    <p1510:client id="{6B2899D7-2E9D-46D2-91DC-6F09FF4ED7D5}" v="3" dt="2023-06-19T04:09:56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10253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752827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98852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7154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9156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5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189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ar/resource/9123266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B9FE1C6-28AF-CEB4-48F4-E3006D0EE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9729" y="630698"/>
            <a:ext cx="4141591" cy="56086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A796271-5D71-F942-5B50-44DE35B86209}"/>
              </a:ext>
            </a:extLst>
          </p:cNvPr>
          <p:cNvSpPr txBox="1"/>
          <p:nvPr/>
        </p:nvSpPr>
        <p:spPr>
          <a:xfrm>
            <a:off x="1219200" y="1625817"/>
            <a:ext cx="6096000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https://wordwall.net/ar/resource/9123266</a:t>
            </a:r>
            <a:endParaRPr lang="ar-AE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7A0C3B4-8093-B426-3B2F-6F3D8840AA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790" y="2211008"/>
            <a:ext cx="6057160" cy="327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Shamsa Khamis Saeed Ali</cp:lastModifiedBy>
  <cp:revision>3</cp:revision>
  <dcterms:created xsi:type="dcterms:W3CDTF">2023-06-19T04:09:44Z</dcterms:created>
  <dcterms:modified xsi:type="dcterms:W3CDTF">2023-09-01T16:43:04Z</dcterms:modified>
</cp:coreProperties>
</file>